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8" r:id="rId4"/>
    <p:sldId id="269" r:id="rId5"/>
    <p:sldId id="258" r:id="rId6"/>
    <p:sldId id="259" r:id="rId7"/>
    <p:sldId id="261" r:id="rId8"/>
    <p:sldId id="262" r:id="rId9"/>
    <p:sldId id="263" r:id="rId10"/>
    <p:sldId id="266" r:id="rId11"/>
    <p:sldId id="264" r:id="rId12"/>
    <p:sldId id="265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5556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Facteur clé de succès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Nombre d’abonnés sur les réseaux sociaux</a:t>
            </a:r>
          </a:p>
          <a:p>
            <a:r>
              <a:rPr lang="fr-FR" dirty="0" smtClean="0"/>
              <a:t>Mentionné par les entreprises</a:t>
            </a:r>
          </a:p>
          <a:p>
            <a:r>
              <a:rPr lang="fr-FR" dirty="0" smtClean="0"/>
              <a:t>Trafic sur le site internet de l’agence depuis les réseaux sociaux</a:t>
            </a:r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25197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Temps fort annuel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Présence sur les RDV web en France</a:t>
            </a:r>
          </a:p>
          <a:p>
            <a:pPr lvl="1"/>
            <a:r>
              <a:rPr lang="fr-FR" dirty="0" err="1"/>
              <a:t>DevFest</a:t>
            </a:r>
            <a:r>
              <a:rPr lang="fr-FR" dirty="0"/>
              <a:t>  Nantes (21/22 octobre 2019) + Extra territorial (Brest 22 février 2019) + Paris (22 février 2019)</a:t>
            </a:r>
            <a:endParaRPr lang="fr-FR" sz="1400" dirty="0"/>
          </a:p>
          <a:p>
            <a:pPr lvl="1"/>
            <a:r>
              <a:rPr lang="fr-FR" dirty="0"/>
              <a:t>Web2Day (5-7 Juin 2019)</a:t>
            </a:r>
            <a:endParaRPr lang="fr-FR" sz="1400" dirty="0"/>
          </a:p>
          <a:p>
            <a:pPr lvl="1"/>
            <a:r>
              <a:rPr lang="fr-FR" dirty="0"/>
              <a:t>Evènements « La French Tech »</a:t>
            </a:r>
            <a:endParaRPr lang="fr-FR" sz="1400" dirty="0"/>
          </a:p>
          <a:p>
            <a:pPr lvl="1"/>
            <a:r>
              <a:rPr lang="fr-FR" dirty="0" err="1"/>
              <a:t>BattleDev</a:t>
            </a:r>
            <a:r>
              <a:rPr lang="fr-FR" dirty="0"/>
              <a:t> (26 mars 2019)</a:t>
            </a:r>
            <a:endParaRPr lang="fr-FR" sz="1400" dirty="0"/>
          </a:p>
          <a:p>
            <a:pPr lvl="1"/>
            <a:r>
              <a:rPr lang="fr-FR" dirty="0" err="1"/>
              <a:t>ReactEurope</a:t>
            </a:r>
            <a:r>
              <a:rPr lang="fr-FR" dirty="0"/>
              <a:t>  (Paris 21 Mai 2019)</a:t>
            </a:r>
            <a:endParaRPr lang="fr-FR" sz="1400" dirty="0"/>
          </a:p>
          <a:p>
            <a:pPr lvl="1"/>
            <a:r>
              <a:rPr lang="fr-FR" dirty="0" err="1" smtClean="0"/>
              <a:t>WestWebFestival</a:t>
            </a:r>
            <a:r>
              <a:rPr lang="fr-FR" dirty="0" smtClean="0"/>
              <a:t> </a:t>
            </a:r>
            <a:r>
              <a:rPr lang="fr-FR" dirty="0"/>
              <a:t>(mi Juillet 2019)</a:t>
            </a:r>
            <a:endParaRPr lang="fr-FR" sz="1400" dirty="0"/>
          </a:p>
          <a:p>
            <a:pPr marL="457200" lvl="1" indent="0">
              <a:buNone/>
            </a:pPr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52238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Moyen et outils </a:t>
            </a:r>
            <a:endParaRPr lang="fr-FR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3421" y="390113"/>
            <a:ext cx="1328467" cy="1328467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949" y="390113"/>
            <a:ext cx="1272126" cy="1272126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465" y="390113"/>
            <a:ext cx="1570007" cy="1276956"/>
          </a:xfrm>
          <a:prstGeom prst="rect">
            <a:avLst/>
          </a:prstGeom>
        </p:spPr>
      </p:pic>
      <p:sp>
        <p:nvSpPr>
          <p:cNvPr id="11" name="Espace réservé du contenu 2"/>
          <p:cNvSpPr txBox="1">
            <a:spLocks/>
          </p:cNvSpPr>
          <p:nvPr/>
        </p:nvSpPr>
        <p:spPr>
          <a:xfrm>
            <a:off x="2589212" y="2133600"/>
            <a:ext cx="3440652" cy="2265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 smtClean="0"/>
              <a:t>Trello</a:t>
            </a:r>
            <a:endParaRPr lang="fr-FR" dirty="0" smtClean="0"/>
          </a:p>
          <a:p>
            <a:r>
              <a:rPr lang="fr-FR" dirty="0" err="1" smtClean="0"/>
              <a:t>Inoreader</a:t>
            </a:r>
            <a:endParaRPr lang="fr-FR" dirty="0" smtClean="0"/>
          </a:p>
          <a:p>
            <a:r>
              <a:rPr lang="fr-FR" dirty="0" smtClean="0"/>
              <a:t>Buffer</a:t>
            </a:r>
          </a:p>
          <a:p>
            <a:endParaRPr lang="fr-FR" dirty="0" smtClean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768" y="2133600"/>
            <a:ext cx="4898391" cy="303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497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320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Contexte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Unfold</a:t>
            </a:r>
            <a:r>
              <a:rPr lang="fr-FR" dirty="0" smtClean="0"/>
              <a:t> Concept : Agence web basée à Nantes</a:t>
            </a:r>
          </a:p>
          <a:p>
            <a:r>
              <a:rPr lang="fr-FR" dirty="0" smtClean="0"/>
              <a:t>Création en 2018</a:t>
            </a:r>
          </a:p>
          <a:p>
            <a:r>
              <a:rPr lang="fr-FR" dirty="0" smtClean="0"/>
              <a:t>Domaine d’activité : Site web / graphisme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3838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21656" y="589604"/>
            <a:ext cx="8911687" cy="661226"/>
          </a:xfrm>
        </p:spPr>
        <p:txBody>
          <a:bodyPr/>
          <a:lstStyle/>
          <a:p>
            <a:r>
              <a:rPr lang="fr-FR" dirty="0" smtClean="0"/>
              <a:t>Graphisme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487" y="1541696"/>
            <a:ext cx="3785188" cy="254772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382" y="1541696"/>
            <a:ext cx="4122441" cy="254217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944" y="4380284"/>
            <a:ext cx="3143400" cy="226324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503" y="4377509"/>
            <a:ext cx="1276198" cy="226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74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707" y="189781"/>
            <a:ext cx="4611359" cy="307423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881" y="3453680"/>
            <a:ext cx="4611359" cy="307423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708" y="3453680"/>
            <a:ext cx="4611359" cy="3074239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038" y="970158"/>
            <a:ext cx="3501353" cy="134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209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Objectifs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Faire connaitre l’agence sur les réseaux </a:t>
            </a:r>
            <a:r>
              <a:rPr lang="fr-FR" dirty="0" smtClean="0"/>
              <a:t>sociaux</a:t>
            </a:r>
          </a:p>
          <a:p>
            <a:r>
              <a:rPr lang="fr-FR" dirty="0" smtClean="0"/>
              <a:t>Apporter de la visibilité à l’agence</a:t>
            </a:r>
          </a:p>
          <a:p>
            <a:r>
              <a:rPr lang="fr-FR" dirty="0" smtClean="0"/>
              <a:t>Nouveaux clients</a:t>
            </a:r>
          </a:p>
          <a:p>
            <a:r>
              <a:rPr lang="fr-FR" dirty="0" smtClean="0"/>
              <a:t>Elargir le réseaux d’influence</a:t>
            </a:r>
          </a:p>
          <a:p>
            <a:r>
              <a:rPr lang="fr-FR" dirty="0" smtClean="0"/>
              <a:t>Informer les partenaires des actualités</a:t>
            </a:r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2309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Cibles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Privilégier les PME, </a:t>
            </a:r>
            <a:r>
              <a:rPr lang="fr-FR" dirty="0" smtClean="0"/>
              <a:t>TPE</a:t>
            </a:r>
          </a:p>
          <a:p>
            <a:r>
              <a:rPr lang="fr-FR" dirty="0" smtClean="0"/>
              <a:t>Tous les domaines d’activités</a:t>
            </a:r>
          </a:p>
          <a:p>
            <a:r>
              <a:rPr lang="fr-FR" dirty="0" smtClean="0"/>
              <a:t>Toute la France</a:t>
            </a:r>
          </a:p>
          <a:p>
            <a:pPr marL="0" indent="0">
              <a:buNone/>
            </a:pPr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13251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Ligne éditoriale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89212" y="2133600"/>
            <a:ext cx="3440652" cy="2265872"/>
          </a:xfrm>
        </p:spPr>
        <p:txBody>
          <a:bodyPr/>
          <a:lstStyle/>
          <a:p>
            <a:r>
              <a:rPr lang="fr-FR" dirty="0" smtClean="0"/>
              <a:t>Cinq point importants</a:t>
            </a:r>
          </a:p>
          <a:p>
            <a:pPr lvl="1"/>
            <a:r>
              <a:rPr lang="fr-FR" dirty="0" smtClean="0"/>
              <a:t>S’adapter </a:t>
            </a:r>
          </a:p>
          <a:p>
            <a:pPr lvl="1"/>
            <a:r>
              <a:rPr lang="fr-FR" dirty="0" smtClean="0"/>
              <a:t>Instaurer </a:t>
            </a:r>
            <a:r>
              <a:rPr lang="fr-FR" dirty="0"/>
              <a:t>un cadre </a:t>
            </a:r>
            <a:endParaRPr lang="fr-FR" dirty="0" smtClean="0"/>
          </a:p>
          <a:p>
            <a:pPr lvl="1"/>
            <a:r>
              <a:rPr lang="fr-FR" dirty="0" smtClean="0"/>
              <a:t>Fidéliser </a:t>
            </a:r>
          </a:p>
          <a:p>
            <a:pPr lvl="1"/>
            <a:r>
              <a:rPr lang="fr-FR" dirty="0" smtClean="0"/>
              <a:t>Organiser </a:t>
            </a:r>
          </a:p>
          <a:p>
            <a:pPr lvl="1"/>
            <a:r>
              <a:rPr lang="fr-FR" dirty="0" smtClean="0"/>
              <a:t>Se </a:t>
            </a:r>
            <a:r>
              <a:rPr lang="fr-FR" dirty="0"/>
              <a:t>renouveler</a:t>
            </a:r>
            <a:endParaRPr lang="fr-FR" dirty="0"/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6692510" y="2133600"/>
            <a:ext cx="3374516" cy="1610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Thématiques abordés</a:t>
            </a:r>
          </a:p>
          <a:p>
            <a:pPr lvl="1"/>
            <a:r>
              <a:rPr lang="fr-FR" dirty="0" smtClean="0"/>
              <a:t>Visibilité </a:t>
            </a:r>
          </a:p>
          <a:p>
            <a:pPr lvl="1"/>
            <a:r>
              <a:rPr lang="fr-FR" dirty="0" smtClean="0"/>
              <a:t>Création  </a:t>
            </a:r>
          </a:p>
          <a:p>
            <a:pPr lvl="1"/>
            <a:r>
              <a:rPr lang="fr-FR" dirty="0" smtClean="0"/>
              <a:t>Intégration</a:t>
            </a:r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6692510" y="4203940"/>
            <a:ext cx="3440652" cy="7303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S’adapter au réseaux sociaux utiliser</a:t>
            </a:r>
          </a:p>
        </p:txBody>
      </p:sp>
    </p:spTree>
    <p:extLst>
      <p:ext uri="{BB962C8B-B14F-4D97-AF65-F5344CB8AC3E}">
        <p14:creationId xmlns:p14="http://schemas.microsoft.com/office/powerpoint/2010/main" val="1320441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Grille d’animatio</a:t>
            </a:r>
            <a:r>
              <a:rPr lang="fr-FR" dirty="0"/>
              <a:t>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260" y="1264555"/>
            <a:ext cx="7015479" cy="557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153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Type de publication</a:t>
            </a:r>
            <a:endParaRPr lang="fr-FR" dirty="0"/>
          </a:p>
        </p:txBody>
      </p:sp>
      <p:sp>
        <p:nvSpPr>
          <p:cNvPr id="4" name="Espace réservé du contenu 2"/>
          <p:cNvSpPr>
            <a:spLocks noGrp="1"/>
          </p:cNvSpPr>
          <p:nvPr>
            <p:ph idx="1"/>
          </p:nvPr>
        </p:nvSpPr>
        <p:spPr>
          <a:xfrm>
            <a:off x="2589212" y="2133600"/>
            <a:ext cx="3440652" cy="2265872"/>
          </a:xfrm>
        </p:spPr>
        <p:txBody>
          <a:bodyPr/>
          <a:lstStyle/>
          <a:p>
            <a:r>
              <a:rPr lang="fr-FR" dirty="0" smtClean="0"/>
              <a:t>Texte</a:t>
            </a:r>
          </a:p>
          <a:p>
            <a:r>
              <a:rPr lang="fr-FR" dirty="0" smtClean="0"/>
              <a:t>Vidéo</a:t>
            </a:r>
          </a:p>
          <a:p>
            <a:r>
              <a:rPr lang="fr-FR" dirty="0" smtClean="0"/>
              <a:t>Images</a:t>
            </a:r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408021781"/>
      </p:ext>
    </p:extLst>
  </p:cSld>
  <p:clrMapOvr>
    <a:masterClrMapping/>
  </p:clrMapOvr>
</p:sld>
</file>

<file path=ppt/theme/theme1.xml><?xml version="1.0" encoding="utf-8"?>
<a:theme xmlns:a="http://schemas.openxmlformats.org/drawingml/2006/main" name="Brin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88</TotalTime>
  <Words>164</Words>
  <Application>Microsoft Office PowerPoint</Application>
  <PresentationFormat>Grand écran</PresentationFormat>
  <Paragraphs>53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Brin</vt:lpstr>
      <vt:lpstr>Introduction</vt:lpstr>
      <vt:lpstr>Contexte</vt:lpstr>
      <vt:lpstr>Graphisme</vt:lpstr>
      <vt:lpstr>Présentation PowerPoint</vt:lpstr>
      <vt:lpstr>Objectifs</vt:lpstr>
      <vt:lpstr>Cibles</vt:lpstr>
      <vt:lpstr>Ligne éditoriale</vt:lpstr>
      <vt:lpstr>Grille d’animation</vt:lpstr>
      <vt:lpstr>Type de publication</vt:lpstr>
      <vt:lpstr>Facteur clé de succès</vt:lpstr>
      <vt:lpstr>Temps fort annuel</vt:lpstr>
      <vt:lpstr>Moyen et outils 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Dioqa</dc:creator>
  <cp:lastModifiedBy>Dioqa</cp:lastModifiedBy>
  <cp:revision>9</cp:revision>
  <dcterms:created xsi:type="dcterms:W3CDTF">2019-03-30T13:13:11Z</dcterms:created>
  <dcterms:modified xsi:type="dcterms:W3CDTF">2019-03-31T13:22:02Z</dcterms:modified>
</cp:coreProperties>
</file>

<file path=docProps/thumbnail.jpeg>
</file>